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8BD6B-F480-4300-A2CB-FCC3F3D2BFFC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6B265-7706-416A-B679-C7C213C74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D815-5F93-42ED-834D-57ECC0EB9570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F4F9-41D8-41E8-A976-2A5DCCEF0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Physical Activity Planning and Safety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Planning Fitness Activities 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dirty="0" smtClean="0"/>
              <a:t>Pick a person to create an activity plan for.  They may be real or fictional.</a:t>
            </a:r>
          </a:p>
          <a:p>
            <a:r>
              <a:rPr lang="en-US" dirty="0" smtClean="0"/>
              <a:t>Think about factors that would influence the kinds of physical activities they would participate in.</a:t>
            </a:r>
          </a:p>
          <a:p>
            <a:r>
              <a:rPr lang="en-US" dirty="0" smtClean="0"/>
              <a:t>Describe 3 physical activities they could participate 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immortalhumans.com/wp-content/uploads/N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45" y="0"/>
            <a:ext cx="88785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Recommendations for Physical Activity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0" cy="53273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2422"/>
                <a:gridCol w="3683000"/>
                <a:gridCol w="3273778"/>
              </a:tblGrid>
              <a:tr h="4810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Type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Recommendation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Examples</a:t>
                      </a:r>
                      <a:endParaRPr lang="en-US" sz="2400" b="0" dirty="0"/>
                    </a:p>
                  </a:txBody>
                  <a:tcPr/>
                </a:tc>
              </a:tr>
              <a:tr h="7421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Moderate </a:t>
                      </a:r>
                    </a:p>
                    <a:p>
                      <a:r>
                        <a:rPr lang="en-US" sz="2400" dirty="0" smtClean="0"/>
                        <a:t>Intensity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r>
                        <a:rPr lang="en-US" sz="2400" baseline="0" dirty="0" smtClean="0"/>
                        <a:t> minutes a 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Walking, Climbing Stairs,</a:t>
                      </a:r>
                      <a:r>
                        <a:rPr lang="en-US" sz="2400" baseline="0" dirty="0" smtClean="0"/>
                        <a:t> Yard Work</a:t>
                      </a:r>
                      <a:endParaRPr lang="en-US" sz="2400" dirty="0"/>
                    </a:p>
                  </a:txBody>
                  <a:tcPr/>
                </a:tc>
              </a:tr>
              <a:tr h="10627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Aerobic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to 5 days a week</a:t>
                      </a:r>
                    </a:p>
                    <a:p>
                      <a:r>
                        <a:rPr lang="en-US" sz="2400" dirty="0" smtClean="0"/>
                        <a:t>20 to 60 minutes per session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Running, Basketball, Cycling, In-line</a:t>
                      </a:r>
                      <a:r>
                        <a:rPr lang="en-US" sz="2400" baseline="0" dirty="0" smtClean="0"/>
                        <a:t> Skating</a:t>
                      </a:r>
                      <a:endParaRPr lang="en-US" sz="2400" dirty="0"/>
                    </a:p>
                  </a:txBody>
                  <a:tcPr/>
                </a:tc>
              </a:tr>
              <a:tr h="7421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Anaerobic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to 3 days per week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Push-Ups, Biceps</a:t>
                      </a:r>
                      <a:r>
                        <a:rPr lang="en-US" sz="2400" baseline="0" dirty="0" smtClean="0"/>
                        <a:t> Curl, Bench Press</a:t>
                      </a:r>
                      <a:endParaRPr lang="en-US" sz="2400" dirty="0"/>
                    </a:p>
                  </a:txBody>
                  <a:tcPr/>
                </a:tc>
              </a:tr>
              <a:tr h="7421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Flexibility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or more days per week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Lunge, Yoga, Calf Stretch</a:t>
                      </a:r>
                      <a:endParaRPr lang="en-US" sz="2400" dirty="0"/>
                    </a:p>
                  </a:txBody>
                  <a:tcPr/>
                </a:tc>
              </a:tr>
              <a:tr h="10720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Sedentary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 infrequently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Watching TV, </a:t>
                      </a:r>
                      <a:r>
                        <a:rPr lang="en-US" sz="2400" dirty="0" err="1" smtClean="0"/>
                        <a:t>Facebook</a:t>
                      </a:r>
                      <a:r>
                        <a:rPr lang="en-US" sz="2400" dirty="0" smtClean="0"/>
                        <a:t>, Video Games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dirty="0" smtClean="0"/>
              <a:t>Basics of an Activity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Overload</a:t>
            </a:r>
            <a:r>
              <a:rPr lang="en-US" dirty="0" smtClean="0"/>
              <a:t> – working the body harder than it is normally worked</a:t>
            </a:r>
          </a:p>
          <a:p>
            <a:pPr lvl="1"/>
            <a:r>
              <a:rPr lang="en-US" dirty="0" smtClean="0"/>
              <a:t>Increasing repetitions or doing more sets</a:t>
            </a:r>
          </a:p>
          <a:p>
            <a:r>
              <a:rPr lang="en-US" b="1" dirty="0" smtClean="0"/>
              <a:t>Progression</a:t>
            </a:r>
            <a:r>
              <a:rPr lang="en-US" dirty="0" smtClean="0"/>
              <a:t> – the gradual increase in overload necessary to achieve higher levels of fitness</a:t>
            </a:r>
          </a:p>
          <a:p>
            <a:pPr lvl="1"/>
            <a:r>
              <a:rPr lang="en-US" dirty="0" smtClean="0"/>
              <a:t>As an activity becomes easier, do more sets or increase the amount of time</a:t>
            </a:r>
          </a:p>
          <a:p>
            <a:r>
              <a:rPr lang="en-US" b="1" dirty="0" smtClean="0"/>
              <a:t>Specificity</a:t>
            </a:r>
            <a:r>
              <a:rPr lang="en-US" dirty="0" smtClean="0"/>
              <a:t> – particular exercises and activities improve particular areas of health-related fitness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Activity Routine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Stages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6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 smtClean="0"/>
              <a:t>Warm-Up</a:t>
            </a:r>
            <a:r>
              <a:rPr lang="en-US" dirty="0" smtClean="0"/>
              <a:t> – an activity that prepares the muscles for work</a:t>
            </a:r>
          </a:p>
          <a:p>
            <a:r>
              <a:rPr lang="en-US" b="1" dirty="0" smtClean="0"/>
              <a:t>Workout</a:t>
            </a:r>
            <a:r>
              <a:rPr lang="en-US" dirty="0" smtClean="0"/>
              <a:t> – the part of an exercise program when the activity is performed at its highest peak</a:t>
            </a:r>
          </a:p>
          <a:p>
            <a:pPr lvl="1"/>
            <a:r>
              <a:rPr lang="en-US" dirty="0" smtClean="0"/>
              <a:t>Follows the F.I.T.T. formula</a:t>
            </a:r>
          </a:p>
          <a:p>
            <a:r>
              <a:rPr lang="en-US" b="1" dirty="0" smtClean="0"/>
              <a:t>Cool-Down</a:t>
            </a:r>
            <a:r>
              <a:rPr lang="en-US" dirty="0" smtClean="0"/>
              <a:t> – an activity that prepares the muscles to return to a resting state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F.I.T.T. Formula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6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 smtClean="0"/>
              <a:t>Frequency</a:t>
            </a:r>
            <a:r>
              <a:rPr lang="en-US" dirty="0" smtClean="0"/>
              <a:t> – how often you do the activity each week</a:t>
            </a:r>
          </a:p>
          <a:p>
            <a:r>
              <a:rPr lang="en-US" b="1" dirty="0" smtClean="0"/>
              <a:t>Intensity</a:t>
            </a:r>
            <a:r>
              <a:rPr lang="en-US" dirty="0" smtClean="0"/>
              <a:t> – how hard you work at the activity per session</a:t>
            </a:r>
          </a:p>
          <a:p>
            <a:r>
              <a:rPr lang="en-US" b="1" dirty="0" smtClean="0"/>
              <a:t>Time</a:t>
            </a:r>
            <a:r>
              <a:rPr lang="en-US" dirty="0" smtClean="0"/>
              <a:t>/ </a:t>
            </a:r>
            <a:r>
              <a:rPr lang="en-US" b="1" dirty="0" smtClean="0"/>
              <a:t>Duration</a:t>
            </a:r>
            <a:r>
              <a:rPr lang="en-US" dirty="0" smtClean="0"/>
              <a:t> – how much time you devote to a session</a:t>
            </a:r>
          </a:p>
          <a:p>
            <a:r>
              <a:rPr lang="en-US" b="1" dirty="0" smtClean="0"/>
              <a:t>Type</a:t>
            </a:r>
            <a:r>
              <a:rPr lang="en-US" dirty="0" smtClean="0"/>
              <a:t> – which type of activities you select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dirty="0" smtClean="0"/>
              <a:t>Training and Peak Performance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2800" b="1" dirty="0" smtClean="0"/>
              <a:t>Training Program </a:t>
            </a:r>
            <a:r>
              <a:rPr lang="en-US" sz="2800" dirty="0" smtClean="0"/>
              <a:t>– a program of formalized physical preparation for involvement in a sport or another physical activity</a:t>
            </a:r>
          </a:p>
          <a:p>
            <a:r>
              <a:rPr lang="en-US" sz="2800" dirty="0" smtClean="0"/>
              <a:t>The first step is to take care of your body:</a:t>
            </a:r>
          </a:p>
          <a:p>
            <a:pPr lvl="1"/>
            <a:r>
              <a:rPr lang="en-US" sz="2400" dirty="0" smtClean="0"/>
              <a:t>Get proper nutrition and hydration</a:t>
            </a:r>
          </a:p>
          <a:p>
            <a:pPr lvl="2"/>
            <a:r>
              <a:rPr lang="en-US" sz="2000" b="1" dirty="0" smtClean="0"/>
              <a:t>Hydration</a:t>
            </a:r>
            <a:r>
              <a:rPr lang="en-US" sz="2000" dirty="0" smtClean="0"/>
              <a:t> – taking in fluids so that the body functions properly</a:t>
            </a:r>
          </a:p>
          <a:p>
            <a:pPr lvl="1"/>
            <a:r>
              <a:rPr lang="en-US" sz="2400" dirty="0" smtClean="0"/>
              <a:t>Get adequate rest</a:t>
            </a:r>
          </a:p>
          <a:p>
            <a:pPr lvl="1"/>
            <a:r>
              <a:rPr lang="en-US" sz="2400" dirty="0" smtClean="0"/>
              <a:t>Avoid harmful substances</a:t>
            </a:r>
          </a:p>
          <a:p>
            <a:pPr lvl="2"/>
            <a:r>
              <a:rPr lang="en-US" sz="2000" b="1" dirty="0" smtClean="0"/>
              <a:t>Anabolic Steroids </a:t>
            </a:r>
            <a:r>
              <a:rPr lang="en-US" sz="2000" dirty="0" smtClean="0"/>
              <a:t>– synthetic substances that are similar to the male hormone testosterone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Safety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Reduce your risk of injury by:</a:t>
            </a:r>
          </a:p>
          <a:p>
            <a:pPr lvl="1"/>
            <a:r>
              <a:rPr lang="en-US" dirty="0" smtClean="0"/>
              <a:t>Get a</a:t>
            </a:r>
            <a:r>
              <a:rPr lang="en-US" b="1" dirty="0" smtClean="0"/>
              <a:t> health screening </a:t>
            </a:r>
            <a:r>
              <a:rPr lang="en-US" dirty="0" smtClean="0"/>
              <a:t>– a check for diseases or disorders that an individual would otherwise not have knowledge of or seek help for</a:t>
            </a:r>
          </a:p>
          <a:p>
            <a:pPr lvl="1"/>
            <a:r>
              <a:rPr lang="en-US" dirty="0" smtClean="0"/>
              <a:t>Know your physical limits</a:t>
            </a:r>
          </a:p>
          <a:p>
            <a:pPr lvl="1"/>
            <a:r>
              <a:rPr lang="en-US" dirty="0" smtClean="0"/>
              <a:t>Obey rules and restrictions</a:t>
            </a:r>
          </a:p>
          <a:p>
            <a:pPr lvl="1"/>
            <a:r>
              <a:rPr lang="en-US" dirty="0" smtClean="0"/>
              <a:t>Warm-up and cool-down</a:t>
            </a:r>
          </a:p>
          <a:p>
            <a:pPr lvl="1"/>
            <a:r>
              <a:rPr lang="en-US" dirty="0" smtClean="0"/>
              <a:t>Practice good sportsmanship</a:t>
            </a:r>
          </a:p>
          <a:p>
            <a:r>
              <a:rPr lang="en-US" dirty="0" smtClean="0"/>
              <a:t>Use proper equipment</a:t>
            </a:r>
          </a:p>
          <a:p>
            <a:pPr lvl="1"/>
            <a:r>
              <a:rPr lang="en-US" dirty="0" smtClean="0"/>
              <a:t>Protective equipment such as helmets, knee pads, wrist guards and athletic supporters or cups</a:t>
            </a:r>
          </a:p>
          <a:p>
            <a:pPr lvl="1"/>
            <a:r>
              <a:rPr lang="en-US" dirty="0" smtClean="0"/>
              <a:t>Footwear and clothing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Gungsuh"/>
        <a:ea typeface=""/>
        <a:cs typeface=""/>
      </a:majorFont>
      <a:minorFont>
        <a:latin typeface="GungsuhCh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438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Physical Activity Planning and Safety</vt:lpstr>
      <vt:lpstr>Planning Fitness Activities </vt:lpstr>
      <vt:lpstr>PowerPoint Presentation</vt:lpstr>
      <vt:lpstr>Recommendations for Physical Activity</vt:lpstr>
      <vt:lpstr>Basics of an Activity Program</vt:lpstr>
      <vt:lpstr>Activity Routine</vt:lpstr>
      <vt:lpstr>Training and Peak Performance</vt:lpstr>
      <vt:lpstr>Safety First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Personal Activity Program</dc:title>
  <dc:creator>Jenny</dc:creator>
  <cp:lastModifiedBy>LPS Luverne Public School</cp:lastModifiedBy>
  <cp:revision>16</cp:revision>
  <cp:lastPrinted>2011-10-05T13:16:46Z</cp:lastPrinted>
  <dcterms:created xsi:type="dcterms:W3CDTF">2011-02-14T00:47:28Z</dcterms:created>
  <dcterms:modified xsi:type="dcterms:W3CDTF">2014-11-06T19:38:44Z</dcterms:modified>
</cp:coreProperties>
</file>