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4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2240-C4B0-4B48-93D3-AC7691D4A956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C62A8-13EF-BB4A-9182-E8B89A5D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03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D99FB8-5ABA-44AA-9ED6-D6DD9A93C96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04B76E-D86D-4C13-8DDF-5EE091155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Activity Injuries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a list of injuries that can occur as a result of participating in physical activities. </a:t>
            </a:r>
          </a:p>
          <a:p>
            <a:r>
              <a:rPr lang="en-US" sz="3200" dirty="0" smtClean="0"/>
              <a:t>Think about your own experiences or injuries.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en-US" sz="3600" dirty="0" smtClean="0"/>
              <a:t>Hot Weather </a:t>
            </a:r>
            <a:r>
              <a:rPr lang="en-US" dirty="0" smtClean="0"/>
              <a:t>Health</a:t>
            </a:r>
            <a:r>
              <a:rPr lang="en-US" sz="3600" dirty="0" smtClean="0"/>
              <a:t> Risks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Overexertion</a:t>
            </a:r>
            <a:r>
              <a:rPr lang="en-US" sz="2800" dirty="0" smtClean="0"/>
              <a:t> – Overworking the body</a:t>
            </a:r>
          </a:p>
          <a:p>
            <a:r>
              <a:rPr lang="en-US" sz="2800" b="1" dirty="0" smtClean="0">
                <a:solidFill>
                  <a:schemeClr val="accent6"/>
                </a:solidFill>
              </a:rPr>
              <a:t>Heat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/>
                </a:solidFill>
              </a:rPr>
              <a:t>Exhaustion</a:t>
            </a:r>
            <a:r>
              <a:rPr lang="en-US" sz="2800" dirty="0" smtClean="0"/>
              <a:t> – overheating of the body</a:t>
            </a:r>
          </a:p>
          <a:p>
            <a:pPr lvl="1"/>
            <a:r>
              <a:rPr lang="en-US" sz="2800" dirty="0" smtClean="0"/>
              <a:t>results in cold, clammy skin and symptoms of shock</a:t>
            </a:r>
          </a:p>
          <a:p>
            <a:pPr lvl="1"/>
            <a:r>
              <a:rPr lang="en-US" sz="2800" dirty="0" smtClean="0"/>
              <a:t>Caused by overexertion in a hot, humid atmosphere</a:t>
            </a:r>
          </a:p>
          <a:p>
            <a:r>
              <a:rPr lang="en-US" sz="2800" b="1" dirty="0" smtClean="0">
                <a:solidFill>
                  <a:schemeClr val="accent6"/>
                </a:solidFill>
              </a:rPr>
              <a:t>Heat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/>
                </a:solidFill>
              </a:rPr>
              <a:t>Cramps</a:t>
            </a:r>
            <a:r>
              <a:rPr lang="en-US" sz="2800" dirty="0" smtClean="0"/>
              <a:t> – muscle spasms that result from a loss of large amounts of salt and water through perspiration</a:t>
            </a:r>
          </a:p>
          <a:p>
            <a:r>
              <a:rPr lang="en-US" sz="2800" b="1" dirty="0" smtClean="0">
                <a:solidFill>
                  <a:schemeClr val="accent6"/>
                </a:solidFill>
              </a:rPr>
              <a:t>Heatstroke</a:t>
            </a:r>
            <a:r>
              <a:rPr lang="en-US" sz="2800" dirty="0" smtClean="0"/>
              <a:t> – a condition in which the body loses the ability to rid itself of excess heat through </a:t>
            </a:r>
            <a:r>
              <a:rPr lang="en-US" sz="2800" dirty="0" smtClean="0"/>
              <a:t>perspiration</a:t>
            </a:r>
          </a:p>
          <a:p>
            <a:r>
              <a:rPr lang="en-US" sz="2800" b="1" dirty="0" smtClean="0">
                <a:solidFill>
                  <a:schemeClr val="accent6"/>
                </a:solidFill>
              </a:rPr>
              <a:t>Hyperthermia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- </a:t>
            </a:r>
            <a:r>
              <a:rPr lang="en-US" sz="2800" dirty="0" smtClean="0"/>
              <a:t>a </a:t>
            </a:r>
            <a:r>
              <a:rPr lang="en-US" sz="2800" dirty="0"/>
              <a:t>sudden increase in body temperature </a:t>
            </a:r>
          </a:p>
          <a:p>
            <a:pPr>
              <a:buNone/>
            </a:pPr>
            <a:r>
              <a:rPr lang="en-US" dirty="0" smtClean="0"/>
              <a:t>Concerns</a:t>
            </a:r>
            <a:r>
              <a:rPr lang="en-US" dirty="0" smtClean="0"/>
              <a:t>: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Dehydration</a:t>
            </a:r>
            <a:r>
              <a:rPr lang="en-US" dirty="0" smtClean="0"/>
              <a:t> – excess loss of fluids from the body</a:t>
            </a:r>
          </a:p>
          <a:p>
            <a:r>
              <a:rPr lang="en-US" dirty="0" smtClean="0"/>
              <a:t>Smog or air pollution 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en-US" sz="3600" dirty="0" smtClean="0"/>
              <a:t>Cold </a:t>
            </a:r>
            <a:r>
              <a:rPr lang="en-US" dirty="0" smtClean="0"/>
              <a:t>Weather</a:t>
            </a:r>
            <a:r>
              <a:rPr lang="en-US" sz="3600" dirty="0" smtClean="0"/>
              <a:t> Health Risks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Frostbite</a:t>
            </a:r>
            <a:r>
              <a:rPr lang="en-US" dirty="0" smtClean="0"/>
              <a:t> – body tissue becomes frozen</a:t>
            </a:r>
          </a:p>
          <a:p>
            <a:r>
              <a:rPr lang="en-US" dirty="0" smtClean="0"/>
              <a:t>Most often occurs in ears, fingers and toes</a:t>
            </a:r>
          </a:p>
          <a:p>
            <a:r>
              <a:rPr lang="en-US" b="1" dirty="0" err="1" smtClean="0">
                <a:solidFill>
                  <a:schemeClr val="accent6"/>
                </a:solidFill>
              </a:rPr>
              <a:t>Frostnip</a:t>
            </a:r>
            <a:r>
              <a:rPr lang="en-US" dirty="0" smtClean="0"/>
              <a:t> – whitening of the skin of the toes, fingers and ears</a:t>
            </a:r>
          </a:p>
          <a:p>
            <a:pPr lvl="1"/>
            <a:r>
              <a:rPr lang="en-US" dirty="0" smtClean="0"/>
              <a:t>Early warning sign of frostbite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Hypothermia</a:t>
            </a:r>
            <a:r>
              <a:rPr lang="en-US" dirty="0" smtClean="0"/>
              <a:t> – condition in which the body temperature becomes dangerously low</a:t>
            </a:r>
          </a:p>
          <a:p>
            <a:r>
              <a:rPr lang="en-US" dirty="0" smtClean="0"/>
              <a:t>Body systems shut down as body loses the ability to warm itself</a:t>
            </a:r>
          </a:p>
          <a:p>
            <a:r>
              <a:rPr lang="en-US" dirty="0" smtClean="0"/>
              <a:t>Disorientation and confusion occur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r"/>
            <a:r>
              <a:rPr lang="en-US" dirty="0" smtClean="0"/>
              <a:t>Dressing for Cold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Wear a hat</a:t>
            </a:r>
          </a:p>
          <a:p>
            <a:pPr lvl="1"/>
            <a:r>
              <a:rPr lang="en-US" dirty="0" smtClean="0"/>
              <a:t>70% of the body’s heat is lost through the head</a:t>
            </a:r>
          </a:p>
          <a:p>
            <a:r>
              <a:rPr lang="en-US" dirty="0" smtClean="0"/>
              <a:t>Layers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Pull moisture and perspiration away from your body (</a:t>
            </a:r>
            <a:r>
              <a:rPr lang="en-US" dirty="0" err="1" smtClean="0"/>
              <a:t>Dri</a:t>
            </a:r>
            <a:r>
              <a:rPr lang="en-US" dirty="0" smtClean="0"/>
              <a:t>–Fit, </a:t>
            </a:r>
            <a:r>
              <a:rPr lang="en-US" dirty="0" err="1" smtClean="0"/>
              <a:t>ClimaCool</a:t>
            </a:r>
            <a:r>
              <a:rPr lang="en-US" dirty="0" smtClean="0"/>
              <a:t> or Under </a:t>
            </a:r>
            <a:r>
              <a:rPr lang="en-US" dirty="0" err="1" smtClean="0"/>
              <a:t>Armour</a:t>
            </a:r>
            <a:r>
              <a:rPr lang="en-US" dirty="0" smtClean="0"/>
              <a:t>)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Middle layer should provide insulation (Wool fabrics)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Last layer should keep wind and water out (Coated nylon)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en-US" sz="3600" dirty="0" smtClean="0"/>
              <a:t>Wind and Sun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Windburn</a:t>
            </a:r>
            <a:r>
              <a:rPr lang="en-US" dirty="0" smtClean="0"/>
              <a:t> – skin is exposed to freezing wind, causing skin to become red, tight and sore to the touch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Sunburn</a:t>
            </a:r>
            <a:r>
              <a:rPr lang="en-US" dirty="0" smtClean="0"/>
              <a:t> – burning of the outer layers of the skin</a:t>
            </a:r>
          </a:p>
          <a:p>
            <a:r>
              <a:rPr lang="en-US" dirty="0" smtClean="0"/>
              <a:t>Mild sunburn makes the skin red and sore</a:t>
            </a:r>
          </a:p>
          <a:p>
            <a:r>
              <a:rPr lang="en-US" dirty="0" smtClean="0"/>
              <a:t>Severe causes blistering, swelling and pain</a:t>
            </a:r>
          </a:p>
          <a:p>
            <a:pPr lvl="1"/>
            <a:r>
              <a:rPr lang="en-US" dirty="0" smtClean="0"/>
              <a:t>Can lead to </a:t>
            </a:r>
            <a:r>
              <a:rPr lang="en-US" b="1" dirty="0" smtClean="0">
                <a:solidFill>
                  <a:schemeClr val="accent6"/>
                </a:solidFill>
              </a:rPr>
              <a:t>Skin Cancer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Protect yourself:</a:t>
            </a:r>
          </a:p>
          <a:p>
            <a:r>
              <a:rPr lang="en-US" dirty="0" smtClean="0"/>
              <a:t>10am to 4pm are the most dangerous times to be in the sun</a:t>
            </a:r>
          </a:p>
          <a:p>
            <a:r>
              <a:rPr lang="en-US" dirty="0" smtClean="0"/>
              <a:t>Wear protective clothing</a:t>
            </a:r>
          </a:p>
          <a:p>
            <a:r>
              <a:rPr lang="en-US" dirty="0" smtClean="0"/>
              <a:t>Use sunscreen and lip balm with an SPF of at least 15</a:t>
            </a:r>
          </a:p>
          <a:p>
            <a:pPr lvl="1"/>
            <a:r>
              <a:rPr lang="en-US" dirty="0" smtClean="0"/>
              <a:t>Apply sunscreen 30 minutes before and every 2 hours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en-US" sz="3600" dirty="0" smtClean="0"/>
              <a:t>Minor Injuries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Muscle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cramp</a:t>
            </a:r>
            <a:r>
              <a:rPr lang="en-US" dirty="0" smtClean="0"/>
              <a:t> – a spasm or sudden tightening of a muscle</a:t>
            </a:r>
          </a:p>
          <a:p>
            <a:r>
              <a:rPr lang="en-US" dirty="0" smtClean="0"/>
              <a:t>Results from tired, overworked or dehydrated muscles</a:t>
            </a:r>
          </a:p>
          <a:p>
            <a:r>
              <a:rPr lang="en-US" dirty="0" smtClean="0"/>
              <a:t>Treatment:</a:t>
            </a:r>
          </a:p>
          <a:p>
            <a:pPr lvl="1"/>
            <a:r>
              <a:rPr lang="en-US" dirty="0" smtClean="0"/>
              <a:t>Drink cool water</a:t>
            </a:r>
          </a:p>
          <a:p>
            <a:pPr lvl="1"/>
            <a:r>
              <a:rPr lang="en-US" dirty="0" smtClean="0"/>
              <a:t>Massage the sore muscle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Strain</a:t>
            </a:r>
            <a:r>
              <a:rPr lang="en-US" dirty="0" smtClean="0"/>
              <a:t> – a condition resulting from damaging a muscle or a tendon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Sprain</a:t>
            </a:r>
            <a:r>
              <a:rPr lang="en-US" dirty="0" smtClean="0"/>
              <a:t> – an injury to the ligament surrounding a joint</a:t>
            </a:r>
          </a:p>
          <a:p>
            <a:r>
              <a:rPr lang="en-US" dirty="0" smtClean="0"/>
              <a:t>Symptoms include pain swelling and difficulty moving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en-US" sz="3600" dirty="0" smtClean="0"/>
              <a:t>R.I.C.E.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R</a:t>
            </a:r>
            <a:r>
              <a:rPr lang="en-US" dirty="0" smtClean="0"/>
              <a:t>est – avoid using the effected muscle or joint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ce – ice helps reduce pain and swelling</a:t>
            </a:r>
          </a:p>
          <a:p>
            <a:r>
              <a:rPr lang="en-US" dirty="0" smtClean="0"/>
              <a:t>20 minutes on then 20 minutes off</a:t>
            </a:r>
          </a:p>
          <a:p>
            <a:pPr lvl="1"/>
            <a:r>
              <a:rPr lang="en-US" dirty="0" smtClean="0"/>
              <a:t>Repeat this for 72 hours every three hours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C</a:t>
            </a:r>
            <a:r>
              <a:rPr lang="en-US" dirty="0" smtClean="0"/>
              <a:t>ompression – light pressure can reduce swelling</a:t>
            </a:r>
          </a:p>
          <a:p>
            <a:r>
              <a:rPr lang="en-US" dirty="0" smtClean="0"/>
              <a:t>Wrap effected area with an elastic bandage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E</a:t>
            </a:r>
            <a:r>
              <a:rPr lang="en-US" dirty="0" smtClean="0"/>
              <a:t>levation – raising the affected area above the heart can reduce pain and swelling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en-US" sz="3600" dirty="0" smtClean="0"/>
              <a:t>Major Injuries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Fractures</a:t>
            </a:r>
            <a:r>
              <a:rPr lang="en-US" dirty="0" smtClean="0"/>
              <a:t> – any break in a bone</a:t>
            </a:r>
          </a:p>
          <a:p>
            <a:pPr lvl="1"/>
            <a:r>
              <a:rPr lang="en-US" dirty="0" smtClean="0"/>
              <a:t>Requires immobilization to heal properly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Dislocation</a:t>
            </a:r>
            <a:r>
              <a:rPr lang="en-US" dirty="0" smtClean="0"/>
              <a:t> – a bone is forced from its normal position at a joint</a:t>
            </a:r>
          </a:p>
          <a:p>
            <a:pPr lvl="1"/>
            <a:r>
              <a:rPr lang="en-US" dirty="0" smtClean="0"/>
              <a:t>Usually causes a “popping” sound</a:t>
            </a:r>
          </a:p>
          <a:p>
            <a:pPr lvl="1"/>
            <a:r>
              <a:rPr lang="en-US" dirty="0" smtClean="0"/>
              <a:t>A doctor must put it back in place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Tendonitis</a:t>
            </a:r>
            <a:r>
              <a:rPr lang="en-US" dirty="0" smtClean="0"/>
              <a:t>  - tendons are stretched or torn from overuse</a:t>
            </a:r>
          </a:p>
          <a:p>
            <a:pPr lvl="1"/>
            <a:r>
              <a:rPr lang="en-US" dirty="0" smtClean="0"/>
              <a:t>Tendons – bands of fiber that connect  muscles to bones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Concussions</a:t>
            </a:r>
            <a:r>
              <a:rPr lang="en-US" dirty="0" smtClean="0"/>
              <a:t> – results from a blow to the head and causes swelling of the brain</a:t>
            </a:r>
          </a:p>
          <a:p>
            <a:pPr lvl="1"/>
            <a:r>
              <a:rPr lang="en-US" dirty="0" smtClean="0"/>
              <a:t>Seek a medical professional if you experience dizziness or memory loss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2144</TotalTime>
  <Words>549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Physical Activity Injuries</vt:lpstr>
      <vt:lpstr>Injuries</vt:lpstr>
      <vt:lpstr>Hot Weather Health Risks</vt:lpstr>
      <vt:lpstr>Cold Weather Health Risks</vt:lpstr>
      <vt:lpstr>Dressing for Cold Weather</vt:lpstr>
      <vt:lpstr>Wind and Sun</vt:lpstr>
      <vt:lpstr>Minor Injuries</vt:lpstr>
      <vt:lpstr>R.I.C.E.</vt:lpstr>
      <vt:lpstr>Major Injuries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Activity Injuries</dc:title>
  <dc:creator>Jenny</dc:creator>
  <cp:lastModifiedBy>LPS Luverne Public School</cp:lastModifiedBy>
  <cp:revision>87</cp:revision>
  <cp:lastPrinted>2014-04-28T18:59:34Z</cp:lastPrinted>
  <dcterms:created xsi:type="dcterms:W3CDTF">2011-02-16T03:01:22Z</dcterms:created>
  <dcterms:modified xsi:type="dcterms:W3CDTF">2015-04-01T15:54:18Z</dcterms:modified>
</cp:coreProperties>
</file>